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7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 Соловьёв" initials="ЮС" lastIdx="4" clrIdx="0">
    <p:extLst>
      <p:ext uri="{19B8F6BF-5375-455C-9EA6-DF929625EA0E}">
        <p15:presenceInfo xmlns:p15="http://schemas.microsoft.com/office/powerpoint/2012/main" userId="Юрий Соловьёв" providerId="None"/>
      </p:ext>
    </p:extLst>
  </p:cmAuthor>
  <p:cmAuthor id="2" name="Юрий Соловьёв" initials="ЮС [2]" lastIdx="3" clrIdx="1">
    <p:extLst>
      <p:ext uri="{19B8F6BF-5375-455C-9EA6-DF929625EA0E}">
        <p15:presenceInfo xmlns:p15="http://schemas.microsoft.com/office/powerpoint/2012/main" userId="67f1d0d464ec8c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32272-DE91-45D3-924D-ED0099B01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F750B-D11F-4D23-AF88-2D4F09EED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D53E7-4A4F-4A32-BF06-665993F2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FCCB12-2D05-426F-BA61-89062FA5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BD841-0FBC-488C-AE9B-14C33A4D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1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E5562-A8C6-4E47-A446-5C2788BF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BF96A0-144B-4F39-8CDF-D41E5CDE3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FBCE77-AD6B-44D8-99D3-715124C8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29952-4985-4BB6-BE97-0EBF5BED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CC0B2-1328-4717-A3C0-1F79E693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7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9C85BF-D3F5-457D-B2E7-E76376B8C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75432-9D25-4C20-8210-92E657354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12391-452A-4EF3-8CA3-911956D3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B5AE2-E768-4447-9236-92DB1BCF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BCAAA-15F4-4D60-AF40-95DE6098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013C5-A2E8-4E15-A0A4-D641CA89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C63A5-0137-4974-8165-5C17885B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AF338-8D86-4F3A-8BC9-54D9E4C6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1DC94-6E8C-436F-B824-4C9F39E9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246B7-716A-410D-BCE2-0A800C1D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1B99B-9037-4F1C-8EF4-F06B6FDF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A2CC89-1C2F-4224-BCA7-44E0F208C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1E6E13-9342-45FF-B185-0DD077C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4BCAAA-A82F-4ADE-8685-678D7705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1317D-0693-48B8-9A98-FA8FBFFB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0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85CC9-1F97-4AC6-88F5-D24D4AE3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567B9-35EA-4B40-8948-23CE18DA1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0A6227-7634-4337-8C67-14A04A179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7FBB1-1FFC-4EE7-BA73-683A4F4E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EE18FB-E308-454A-AD26-F7C5FA96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1E9F1-5234-4A65-91EF-F7DF8A0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6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C3002-32FE-42CA-8732-B15C4BE9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1F451-8668-429B-84C2-1186E480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1EA726-9C95-4D88-8FD1-EF2C110FE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D8C16A-747D-4444-9E1F-FFA6ACF44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B4553C-F702-4ED8-B1E0-9FE64C24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43B78F-667F-4EF0-B288-E887E9A5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D9EF9F-CA0D-41C4-ABAF-289B9E4D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0AE1CA-96AE-4A94-BF49-CA7570A9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3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FEAEF-16A1-4BA7-B163-4C6E1DC9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669AB2-AC63-452D-AC6D-E59F00F0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4800BA-2472-49DF-946C-019F8124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4360D2-BD1A-460F-8DB1-9D69F0C2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1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8869DA-1D00-45CB-95AD-B6509992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FD5654-E303-4B56-A98D-001F35B3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E22F9F-BD9D-4072-95A3-9015EAD6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5A4CE-F6E5-4E8D-8F95-ABA149BF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C1727-8B6C-43F0-8108-3BC9F320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A35D8-E9B5-4B34-A929-2AED14523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2F6BB-2262-480D-B227-F45BB70A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94E5BD-9891-4EB7-8683-E5C7475B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4F4DEF-4FEC-4006-8F18-4062B681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2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D28DD-65BF-4142-94DB-9BD83779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160E00-5F2D-40D6-8844-4383C566F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1CA37C-9D9C-407B-A50A-AEAAC24E3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1247C3-B7E8-4582-B520-5CB6FA43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EAF51-22BB-4460-B0E4-D1F63AE8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E85E1-432B-4398-956B-37191A2F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6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4138-E3EB-4A0C-A9D9-DF48ECDC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8943E-1BD3-4102-828B-E7B78BB6F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A2D6B-B66F-4B5E-AC44-62D3A6EA3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A88A-7AB3-4948-BC5B-8AEF12C394A8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94B4D-E473-41B8-9D09-3564BF114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8C604-752A-455C-8C3E-B9CD3F2CA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8771-9ABA-4F6D-9104-C84C6ED86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0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F22D99-2D82-4A3C-BF72-6930E6C192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43353-A07F-4167-A8A7-D01588B8F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15" y="1239444"/>
            <a:ext cx="8729472" cy="45171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AC3E79-AF11-4FCE-BDC3-0F509322B4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96" y="2617018"/>
            <a:ext cx="4997210" cy="2060860"/>
          </a:xfrm>
          <a:prstGeom prst="rect">
            <a:avLst/>
          </a:prstGeom>
        </p:spPr>
      </p:pic>
      <p:pic>
        <p:nvPicPr>
          <p:cNvPr id="11" name="music">
            <a:hlinkClick r:id="" action="ppaction://media"/>
            <a:extLst>
              <a:ext uri="{FF2B5EF4-FFF2-40B4-BE49-F238E27FC236}">
                <a16:creationId xmlns:a16="http://schemas.microsoft.com/office/drawing/2014/main" id="{506B1305-7F0F-42A6-A7A1-2CFA90AD6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9710" y="6209949"/>
            <a:ext cx="282290" cy="2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31" y="0"/>
            <a:ext cx="9696538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EEE2D7-CF6D-45C1-98AA-9683A47C1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64" y="1878492"/>
            <a:ext cx="8374739" cy="41482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5" y="1195267"/>
            <a:ext cx="7698378" cy="5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31" y="0"/>
            <a:ext cx="9696538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5C3724-7C68-4747-9B82-99903D2AF3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1191567"/>
            <a:ext cx="7553695" cy="603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5E4C9-DA04-49F9-AF0A-E09FC01775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1972708"/>
            <a:ext cx="7325774" cy="41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31" y="0"/>
            <a:ext cx="969653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F1150-90D5-48F5-BE2B-8F6D8149BC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21" y="1264794"/>
            <a:ext cx="5847347" cy="6651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A67B23-126D-4BDF-AD2D-6E8450BE78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48" y="2265209"/>
            <a:ext cx="3856120" cy="16144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30172-6FD2-48AE-B080-FD781B3CFC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21" y="4407070"/>
            <a:ext cx="8365196" cy="10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834F4-E7FF-40CE-B9CA-860EACD06C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08" y="0"/>
            <a:ext cx="969658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FB1B2-8BE1-4B41-ABFF-BB859BB95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15" y="1239444"/>
            <a:ext cx="8729472" cy="45171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08" y="1239444"/>
            <a:ext cx="8165531" cy="44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E93415-FE2B-4F42-8AD9-DF0582922C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F76CC6-F9E9-4130-B4FC-D1E01049EA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1" y="4742428"/>
            <a:ext cx="8245841" cy="10818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6D38E4-3181-412E-85F3-DD6EAEA922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1" y="1094394"/>
            <a:ext cx="8464226" cy="21236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D9FE7B-2A49-4AAA-B8A6-EC9D9CA20A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1" y="3383465"/>
            <a:ext cx="7999544" cy="11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B6E92-1D33-47B4-8436-5720A051E0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3BE248-23BC-4640-9D59-101F13656F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7" y="1211147"/>
            <a:ext cx="5374257" cy="6067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270EB5-8228-4E34-BDD2-7D50A292A7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8" y="2143647"/>
            <a:ext cx="8459780" cy="10973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4C8B62-EBF7-4809-804B-282E7F6768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7" y="3596831"/>
            <a:ext cx="6400801" cy="18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53FE51-E919-4570-BFC1-C8BE4004EC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7644E1-AAE5-4BCF-BF1C-FF3827689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77" y="1809549"/>
            <a:ext cx="8056059" cy="38640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09365B-6E1A-470F-B2EC-8866107837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77" y="1201647"/>
            <a:ext cx="5112564" cy="6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4B9B77-89F3-4862-88C6-1BDD0FC4B6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8CC211-C4A1-475F-A36E-652495E7CA2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7" y="1208323"/>
            <a:ext cx="5216862" cy="6137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2B331-07B6-40C4-878E-21E589B7C5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7" y="1951274"/>
            <a:ext cx="4516946" cy="40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99DF9F-9859-4B2B-A77C-529CD22C83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D1A7DF-07B5-4AB6-878B-6C57087AA4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7" y="1193653"/>
            <a:ext cx="4787802" cy="6276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C628F1-BA17-406D-867A-E2546A16B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7" y="1938666"/>
            <a:ext cx="7782901" cy="40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97409F-06F0-49FB-8E96-1568B92A78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CE5F44-9A7A-4309-A3CF-6AC850A9B7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92" y="1212563"/>
            <a:ext cx="6308000" cy="6153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F09C7B-8B7F-45AD-807C-3C5AC7E7F4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92" y="1989374"/>
            <a:ext cx="6192326" cy="40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4424F-7A26-4620-88A8-5B4E621A75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2" y="0"/>
            <a:ext cx="9696375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542DA-0F65-4A52-88E6-FA039AE7A8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67" y="1232029"/>
            <a:ext cx="8420404" cy="1878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DDF478-9240-4B98-92A6-74AAB130B6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67" y="3673498"/>
            <a:ext cx="8441620" cy="15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31" y="0"/>
            <a:ext cx="9696538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FC87F0-F5B6-4FEF-BD9C-4E277FA64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1" y="1954684"/>
            <a:ext cx="8208819" cy="4082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2" y="1201193"/>
            <a:ext cx="8400407" cy="5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0</Words>
  <Application>Microsoft Office PowerPoint</Application>
  <PresentationFormat>Широкоэкранный</PresentationFormat>
  <Paragraphs>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Solovyev.M@mosokna.ru</cp:lastModifiedBy>
  <cp:revision>61</cp:revision>
  <dcterms:created xsi:type="dcterms:W3CDTF">2022-10-31T11:16:24Z</dcterms:created>
  <dcterms:modified xsi:type="dcterms:W3CDTF">2024-06-11T13:06:49Z</dcterms:modified>
</cp:coreProperties>
</file>